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6" r:id="rId3"/>
  </p:sldMasterIdLst>
  <p:notesMasterIdLst>
    <p:notesMasterId r:id="rId15"/>
  </p:notesMasterIdLst>
  <p:sldIdLst>
    <p:sldId id="257" r:id="rId4"/>
    <p:sldId id="261" r:id="rId5"/>
    <p:sldId id="2777" r:id="rId6"/>
    <p:sldId id="2778" r:id="rId7"/>
    <p:sldId id="2706" r:id="rId8"/>
    <p:sldId id="266" r:id="rId9"/>
    <p:sldId id="2799" r:id="rId10"/>
    <p:sldId id="2802" r:id="rId11"/>
    <p:sldId id="274" r:id="rId12"/>
    <p:sldId id="2803" r:id="rId13"/>
    <p:sldId id="28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60637-BF59-EA49-8409-3EF8EE3D8648}" v="3" dt="2024-09-24T21:45:49.653"/>
    <p1510:client id="{3C7D7B17-1162-0CE3-1DAA-E72E56DE8FD3}" v="16" dt="2024-09-24T21:56:16.725"/>
    <p1510:client id="{EB73FDD1-5003-C071-D721-32FA6D5A213B}" v="6" dt="2024-09-24T21:52:50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Hernandez" userId="S::pedro.hernandez@blueriver.com::9be76a44-be69-4578-8641-3969498969b4" providerId="AD" clId="Web-{EB73FDD1-5003-C071-D721-32FA6D5A213B}"/>
    <pc:docChg chg="modSld">
      <pc:chgData name="Pedro Hernandez" userId="S::pedro.hernandez@blueriver.com::9be76a44-be69-4578-8641-3969498969b4" providerId="AD" clId="Web-{EB73FDD1-5003-C071-D721-32FA6D5A213B}" dt="2024-09-24T21:52:47.790" v="3" actId="20577"/>
      <pc:docMkLst>
        <pc:docMk/>
      </pc:docMkLst>
      <pc:sldChg chg="modSp">
        <pc:chgData name="Pedro Hernandez" userId="S::pedro.hernandez@blueriver.com::9be76a44-be69-4578-8641-3969498969b4" providerId="AD" clId="Web-{EB73FDD1-5003-C071-D721-32FA6D5A213B}" dt="2024-09-24T21:52:47.790" v="3" actId="20577"/>
        <pc:sldMkLst>
          <pc:docMk/>
          <pc:sldMk cId="0" sldId="257"/>
        </pc:sldMkLst>
        <pc:spChg chg="mod">
          <ac:chgData name="Pedro Hernandez" userId="S::pedro.hernandez@blueriver.com::9be76a44-be69-4578-8641-3969498969b4" providerId="AD" clId="Web-{EB73FDD1-5003-C071-D721-32FA6D5A213B}" dt="2024-09-24T21:52:47.790" v="3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Gaspar Betancourt" userId="eddd4667-92ee-401f-82ea-8f70ab60903c" providerId="ADAL" clId="{05C60637-BF59-EA49-8409-3EF8EE3D8648}"/>
    <pc:docChg chg="undo custSel addSld delSld modSld">
      <pc:chgData name="Gaspar Betancourt" userId="eddd4667-92ee-401f-82ea-8f70ab60903c" providerId="ADAL" clId="{05C60637-BF59-EA49-8409-3EF8EE3D8648}" dt="2024-09-24T21:51:15.720" v="357" actId="20577"/>
      <pc:docMkLst>
        <pc:docMk/>
      </pc:docMkLst>
      <pc:sldChg chg="modSp mod">
        <pc:chgData name="Gaspar Betancourt" userId="eddd4667-92ee-401f-82ea-8f70ab60903c" providerId="ADAL" clId="{05C60637-BF59-EA49-8409-3EF8EE3D8648}" dt="2024-09-24T21:44:52.283" v="20" actId="20577"/>
        <pc:sldMkLst>
          <pc:docMk/>
          <pc:sldMk cId="0" sldId="257"/>
        </pc:sldMkLst>
        <pc:spChg chg="mod">
          <ac:chgData name="Gaspar Betancourt" userId="eddd4667-92ee-401f-82ea-8f70ab60903c" providerId="ADAL" clId="{05C60637-BF59-EA49-8409-3EF8EE3D8648}" dt="2024-09-24T21:44:52.283" v="20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Gaspar Betancourt" userId="eddd4667-92ee-401f-82ea-8f70ab60903c" providerId="ADAL" clId="{05C60637-BF59-EA49-8409-3EF8EE3D8648}" dt="2024-09-24T21:46:55.266" v="143" actId="20577"/>
        <pc:sldMkLst>
          <pc:docMk/>
          <pc:sldMk cId="0" sldId="266"/>
        </pc:sldMkLst>
        <pc:spChg chg="mod">
          <ac:chgData name="Gaspar Betancourt" userId="eddd4667-92ee-401f-82ea-8f70ab60903c" providerId="ADAL" clId="{05C60637-BF59-EA49-8409-3EF8EE3D8648}" dt="2024-09-24T21:46:18.525" v="90" actId="20577"/>
          <ac:spMkLst>
            <pc:docMk/>
            <pc:sldMk cId="0" sldId="266"/>
            <ac:spMk id="2" creationId="{707D32BA-6D0A-5533-B55F-9BB8710FDED3}"/>
          </ac:spMkLst>
        </pc:spChg>
        <pc:spChg chg="mod">
          <ac:chgData name="Gaspar Betancourt" userId="eddd4667-92ee-401f-82ea-8f70ab60903c" providerId="ADAL" clId="{05C60637-BF59-EA49-8409-3EF8EE3D8648}" dt="2024-09-24T21:46:35.828" v="137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6:32.553" v="126" actId="20577"/>
          <ac:spMkLst>
            <pc:docMk/>
            <pc:sldMk cId="0" sldId="266"/>
            <ac:spMk id="10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6:29.539" v="119" actId="20577"/>
          <ac:spMkLst>
            <pc:docMk/>
            <pc:sldMk cId="0" sldId="266"/>
            <ac:spMk id="11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6:26.176" v="108" actId="20577"/>
          <ac:spMkLst>
            <pc:docMk/>
            <pc:sldMk cId="0" sldId="266"/>
            <ac:spMk id="12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6:21.181" v="95" actId="20577"/>
          <ac:spMkLst>
            <pc:docMk/>
            <pc:sldMk cId="0" sldId="266"/>
            <ac:spMk id="13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6:55.266" v="143" actId="20577"/>
          <ac:spMkLst>
            <pc:docMk/>
            <pc:sldMk cId="0" sldId="266"/>
            <ac:spMk id="15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5:43.167" v="43" actId="313"/>
          <ac:spMkLst>
            <pc:docMk/>
            <pc:sldMk cId="0" sldId="266"/>
            <ac:spMk id="23" creationId="{27DBC8B3-A9EC-A690-24AE-1B4969F11925}"/>
          </ac:spMkLst>
        </pc:spChg>
      </pc:sldChg>
      <pc:sldChg chg="modSp del mod">
        <pc:chgData name="Gaspar Betancourt" userId="eddd4667-92ee-401f-82ea-8f70ab60903c" providerId="ADAL" clId="{05C60637-BF59-EA49-8409-3EF8EE3D8648}" dt="2024-09-24T21:47:44.246" v="250" actId="2696"/>
        <pc:sldMkLst>
          <pc:docMk/>
          <pc:sldMk cId="0" sldId="267"/>
        </pc:sldMkLst>
        <pc:spChg chg="mod">
          <ac:chgData name="Gaspar Betancourt" userId="eddd4667-92ee-401f-82ea-8f70ab60903c" providerId="ADAL" clId="{05C60637-BF59-EA49-8409-3EF8EE3D8648}" dt="2024-09-24T21:47:39.672" v="249" actId="20577"/>
          <ac:spMkLst>
            <pc:docMk/>
            <pc:sldMk cId="0" sldId="267"/>
            <ac:spMk id="20" creationId="{7F0CDE41-7EBF-0991-C595-F8ADFD1BC57B}"/>
          </ac:spMkLst>
        </pc:spChg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0" sldId="267"/>
            <ac:spMk id="22" creationId="{0A825BBD-DFE4-5E21-07A1-AC2B035B9791}"/>
          </ac:spMkLst>
        </pc:spChg>
      </pc:sldChg>
      <pc:sldChg chg="modSp mod">
        <pc:chgData name="Gaspar Betancourt" userId="eddd4667-92ee-401f-82ea-8f70ab60903c" providerId="ADAL" clId="{05C60637-BF59-EA49-8409-3EF8EE3D8648}" dt="2024-09-24T21:49:05.294" v="353" actId="403"/>
        <pc:sldMkLst>
          <pc:docMk/>
          <pc:sldMk cId="0" sldId="274"/>
        </pc:sldMkLst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0" sldId="274"/>
            <ac:spMk id="33" creationId="{9CA44301-86AE-CFC9-FB4B-53A31A5B534F}"/>
          </ac:spMkLst>
        </pc:spChg>
        <pc:spChg chg="mod">
          <ac:chgData name="Gaspar Betancourt" userId="eddd4667-92ee-401f-82ea-8f70ab60903c" providerId="ADAL" clId="{05C60637-BF59-EA49-8409-3EF8EE3D8648}" dt="2024-09-24T21:48:48.456" v="336" actId="20577"/>
          <ac:spMkLst>
            <pc:docMk/>
            <pc:sldMk cId="0" sldId="274"/>
            <ac:spMk id="34" creationId="{C07BD134-E613-0D33-09D2-57365501B20B}"/>
          </ac:spMkLst>
        </pc:spChg>
        <pc:spChg chg="mod">
          <ac:chgData name="Gaspar Betancourt" userId="eddd4667-92ee-401f-82ea-8f70ab60903c" providerId="ADAL" clId="{05C60637-BF59-EA49-8409-3EF8EE3D8648}" dt="2024-09-24T21:49:05.294" v="353" actId="403"/>
          <ac:spMkLst>
            <pc:docMk/>
            <pc:sldMk cId="0" sldId="274"/>
            <ac:spMk id="44" creationId="{D8B5F0E8-9245-FD9B-FE2A-34506EEAA7F5}"/>
          </ac:spMkLst>
        </pc:spChg>
        <pc:spChg chg="mod">
          <ac:chgData name="Gaspar Betancourt" userId="eddd4667-92ee-401f-82ea-8f70ab60903c" providerId="ADAL" clId="{05C60637-BF59-EA49-8409-3EF8EE3D8648}" dt="2024-09-24T21:48:43.517" v="326" actId="20577"/>
          <ac:spMkLst>
            <pc:docMk/>
            <pc:sldMk cId="0" sldId="274"/>
            <ac:spMk id="46" creationId="{9BADD13A-A54A-23B3-0DC5-0B76AEC9487C}"/>
          </ac:spMkLst>
        </pc:spChg>
        <pc:spChg chg="mod">
          <ac:chgData name="Gaspar Betancourt" userId="eddd4667-92ee-401f-82ea-8f70ab60903c" providerId="ADAL" clId="{05C60637-BF59-EA49-8409-3EF8EE3D8648}" dt="2024-09-24T21:49:05.294" v="353" actId="403"/>
          <ac:spMkLst>
            <pc:docMk/>
            <pc:sldMk cId="0" sldId="274"/>
            <ac:spMk id="52" creationId="{04231D40-7F8C-571E-D0CA-938E62B77DB8}"/>
          </ac:spMkLst>
        </pc:spChg>
        <pc:spChg chg="mod">
          <ac:chgData name="Gaspar Betancourt" userId="eddd4667-92ee-401f-82ea-8f70ab60903c" providerId="ADAL" clId="{05C60637-BF59-EA49-8409-3EF8EE3D8648}" dt="2024-09-24T21:48:40.749" v="320" actId="20577"/>
          <ac:spMkLst>
            <pc:docMk/>
            <pc:sldMk cId="0" sldId="274"/>
            <ac:spMk id="53" creationId="{E3D95709-D654-71A7-0479-D9A575C9BDDC}"/>
          </ac:spMkLst>
        </pc:spChg>
        <pc:spChg chg="mod">
          <ac:chgData name="Gaspar Betancourt" userId="eddd4667-92ee-401f-82ea-8f70ab60903c" providerId="ADAL" clId="{05C60637-BF59-EA49-8409-3EF8EE3D8648}" dt="2024-09-24T21:48:37.846" v="314" actId="20577"/>
          <ac:spMkLst>
            <pc:docMk/>
            <pc:sldMk cId="0" sldId="274"/>
            <ac:spMk id="54" creationId="{0F07B63C-978F-9EA1-B8CB-C6A40E24B356}"/>
          </ac:spMkLst>
        </pc:spChg>
        <pc:spChg chg="mod">
          <ac:chgData name="Gaspar Betancourt" userId="eddd4667-92ee-401f-82ea-8f70ab60903c" providerId="ADAL" clId="{05C60637-BF59-EA49-8409-3EF8EE3D8648}" dt="2024-09-24T21:49:05.294" v="353" actId="403"/>
          <ac:spMkLst>
            <pc:docMk/>
            <pc:sldMk cId="0" sldId="274"/>
            <ac:spMk id="56" creationId="{0970D6E7-C22A-1461-0646-8243721472FE}"/>
          </ac:spMkLst>
        </pc:spChg>
        <pc:spChg chg="mod">
          <ac:chgData name="Gaspar Betancourt" userId="eddd4667-92ee-401f-82ea-8f70ab60903c" providerId="ADAL" clId="{05C60637-BF59-EA49-8409-3EF8EE3D8648}" dt="2024-09-24T21:49:05.294" v="353" actId="403"/>
          <ac:spMkLst>
            <pc:docMk/>
            <pc:sldMk cId="0" sldId="274"/>
            <ac:spMk id="60" creationId="{4F965C2D-2C2D-7EC4-BF97-BBB5187B653C}"/>
          </ac:spMkLst>
        </pc:spChg>
        <pc:spChg chg="mod">
          <ac:chgData name="Gaspar Betancourt" userId="eddd4667-92ee-401f-82ea-8f70ab60903c" providerId="ADAL" clId="{05C60637-BF59-EA49-8409-3EF8EE3D8648}" dt="2024-09-24T21:48:28.416" v="302" actId="20577"/>
          <ac:spMkLst>
            <pc:docMk/>
            <pc:sldMk cId="0" sldId="274"/>
            <ac:spMk id="74" creationId="{3CC2251A-BAD8-647D-E6FC-7D5B73DF58C6}"/>
          </ac:spMkLst>
        </pc:spChg>
      </pc:sldChg>
      <pc:sldChg chg="modSp mod">
        <pc:chgData name="Gaspar Betancourt" userId="eddd4667-92ee-401f-82ea-8f70ab60903c" providerId="ADAL" clId="{05C60637-BF59-EA49-8409-3EF8EE3D8648}" dt="2024-09-24T21:45:06.376" v="41" actId="20577"/>
        <pc:sldMkLst>
          <pc:docMk/>
          <pc:sldMk cId="0" sldId="2706"/>
        </pc:sldMkLst>
        <pc:spChg chg="mod">
          <ac:chgData name="Gaspar Betancourt" userId="eddd4667-92ee-401f-82ea-8f70ab60903c" providerId="ADAL" clId="{05C60637-BF59-EA49-8409-3EF8EE3D8648}" dt="2024-09-24T21:45:06.376" v="41" actId="20577"/>
          <ac:spMkLst>
            <pc:docMk/>
            <pc:sldMk cId="0" sldId="2706"/>
            <ac:spMk id="8" creationId="{9AF0B901-B361-60F9-2054-3D12E19508BF}"/>
          </ac:spMkLst>
        </pc:spChg>
      </pc:sldChg>
      <pc:sldChg chg="modSp del">
        <pc:chgData name="Gaspar Betancourt" userId="eddd4667-92ee-401f-82ea-8f70ab60903c" providerId="ADAL" clId="{05C60637-BF59-EA49-8409-3EF8EE3D8648}" dt="2024-09-24T21:48:20.837" v="289" actId="2696"/>
        <pc:sldMkLst>
          <pc:docMk/>
          <pc:sldMk cId="0" sldId="2750"/>
        </pc:sldMkLst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0" sldId="2750"/>
            <ac:spMk id="27" creationId="{2CB56831-E3E4-8DA5-8CE2-C9418ACAFF0D}"/>
          </ac:spMkLst>
        </pc:spChg>
      </pc:sldChg>
      <pc:sldChg chg="modSp">
        <pc:chgData name="Gaspar Betancourt" userId="eddd4667-92ee-401f-82ea-8f70ab60903c" providerId="ADAL" clId="{05C60637-BF59-EA49-8409-3EF8EE3D8648}" dt="2024-09-24T21:45:49.652" v="44"/>
        <pc:sldMkLst>
          <pc:docMk/>
          <pc:sldMk cId="0" sldId="2778"/>
        </pc:sldMkLst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0" sldId="2778"/>
            <ac:spMk id="13" creationId="{00000000-0000-0000-0000-000000000000}"/>
          </ac:spMkLst>
        </pc:spChg>
      </pc:sldChg>
      <pc:sldChg chg="modSp mod">
        <pc:chgData name="Gaspar Betancourt" userId="eddd4667-92ee-401f-82ea-8f70ab60903c" providerId="ADAL" clId="{05C60637-BF59-EA49-8409-3EF8EE3D8648}" dt="2024-09-24T21:47:29.919" v="238" actId="20577"/>
        <pc:sldMkLst>
          <pc:docMk/>
          <pc:sldMk cId="406935741" sldId="2799"/>
        </pc:sldMkLst>
        <pc:spChg chg="mod">
          <ac:chgData name="Gaspar Betancourt" userId="eddd4667-92ee-401f-82ea-8f70ab60903c" providerId="ADAL" clId="{05C60637-BF59-EA49-8409-3EF8EE3D8648}" dt="2024-09-24T21:47:05.054" v="170" actId="20577"/>
          <ac:spMkLst>
            <pc:docMk/>
            <pc:sldMk cId="406935741" sldId="2799"/>
            <ac:spMk id="15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7:16.283" v="201" actId="20577"/>
          <ac:spMkLst>
            <pc:docMk/>
            <pc:sldMk cId="406935741" sldId="2799"/>
            <ac:spMk id="16" creationId="{2FEFA609-576D-63DB-C1A4-0A74F585F92B}"/>
          </ac:spMkLst>
        </pc:spChg>
        <pc:spChg chg="mod">
          <ac:chgData name="Gaspar Betancourt" userId="eddd4667-92ee-401f-82ea-8f70ab60903c" providerId="ADAL" clId="{05C60637-BF59-EA49-8409-3EF8EE3D8648}" dt="2024-09-24T21:47:13.404" v="194" actId="20577"/>
          <ac:spMkLst>
            <pc:docMk/>
            <pc:sldMk cId="406935741" sldId="2799"/>
            <ac:spMk id="17" creationId="{D73F6D25-1937-73CF-D811-6A53C0340BF7}"/>
          </ac:spMkLst>
        </pc:spChg>
        <pc:spChg chg="mod">
          <ac:chgData name="Gaspar Betancourt" userId="eddd4667-92ee-401f-82ea-8f70ab60903c" providerId="ADAL" clId="{05C60637-BF59-EA49-8409-3EF8EE3D8648}" dt="2024-09-24T21:47:08.408" v="177" actId="20577"/>
          <ac:spMkLst>
            <pc:docMk/>
            <pc:sldMk cId="406935741" sldId="2799"/>
            <ac:spMk id="18" creationId="{135D50ED-D21D-1BCC-C650-21183A91463B}"/>
          </ac:spMkLst>
        </pc:spChg>
        <pc:spChg chg="mod">
          <ac:chgData name="Gaspar Betancourt" userId="eddd4667-92ee-401f-82ea-8f70ab60903c" providerId="ADAL" clId="{05C60637-BF59-EA49-8409-3EF8EE3D8648}" dt="2024-09-24T21:47:29.919" v="238" actId="20577"/>
          <ac:spMkLst>
            <pc:docMk/>
            <pc:sldMk cId="406935741" sldId="2799"/>
            <ac:spMk id="19" creationId="{D82F1E0A-C2E4-93D5-5898-27235115BEA4}"/>
          </ac:spMkLst>
        </pc:spChg>
        <pc:spChg chg="mod">
          <ac:chgData name="Gaspar Betancourt" userId="eddd4667-92ee-401f-82ea-8f70ab60903c" providerId="ADAL" clId="{05C60637-BF59-EA49-8409-3EF8EE3D8648}" dt="2024-09-24T21:47:25.911" v="227" actId="20577"/>
          <ac:spMkLst>
            <pc:docMk/>
            <pc:sldMk cId="406935741" sldId="2799"/>
            <ac:spMk id="20" creationId="{ECDCA17F-80FB-9715-10F7-C03714BCE972}"/>
          </ac:spMkLst>
        </pc:spChg>
        <pc:spChg chg="mod">
          <ac:chgData name="Gaspar Betancourt" userId="eddd4667-92ee-401f-82ea-8f70ab60903c" providerId="ADAL" clId="{05C60637-BF59-EA49-8409-3EF8EE3D8648}" dt="2024-09-24T21:47:20.458" v="214" actId="20577"/>
          <ac:spMkLst>
            <pc:docMk/>
            <pc:sldMk cId="406935741" sldId="2799"/>
            <ac:spMk id="21" creationId="{FACBDFE7-008D-B789-5E22-30FBBBAF8A31}"/>
          </ac:spMkLst>
        </pc:spChg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406935741" sldId="2799"/>
            <ac:spMk id="23" creationId="{27DBC8B3-A9EC-A690-24AE-1B4969F11925}"/>
          </ac:spMkLst>
        </pc:spChg>
      </pc:sldChg>
      <pc:sldChg chg="modSp">
        <pc:chgData name="Gaspar Betancourt" userId="eddd4667-92ee-401f-82ea-8f70ab60903c" providerId="ADAL" clId="{05C60637-BF59-EA49-8409-3EF8EE3D8648}" dt="2024-09-24T21:45:49.652" v="44"/>
        <pc:sldMkLst>
          <pc:docMk/>
          <pc:sldMk cId="889272642" sldId="2800"/>
        </pc:sldMkLst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889272642" sldId="2800"/>
            <ac:spMk id="8" creationId="{9AF0B901-B361-60F9-2054-3D12E19508BF}"/>
          </ac:spMkLst>
        </pc:spChg>
      </pc:sldChg>
      <pc:sldChg chg="modSp add del">
        <pc:chgData name="Gaspar Betancourt" userId="eddd4667-92ee-401f-82ea-8f70ab60903c" providerId="ADAL" clId="{05C60637-BF59-EA49-8409-3EF8EE3D8648}" dt="2024-09-24T21:49:38.276" v="356" actId="2696"/>
        <pc:sldMkLst>
          <pc:docMk/>
          <pc:sldMk cId="1708137236" sldId="2801"/>
        </pc:sldMkLst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1708137236" sldId="2801"/>
            <ac:spMk id="26" creationId="{4B7ECF20-A1A2-CF4C-2DE5-6E95091D4B1B}"/>
          </ac:spMkLst>
        </pc:spChg>
      </pc:sldChg>
      <pc:sldChg chg="modSp mod">
        <pc:chgData name="Gaspar Betancourt" userId="eddd4667-92ee-401f-82ea-8f70ab60903c" providerId="ADAL" clId="{05C60637-BF59-EA49-8409-3EF8EE3D8648}" dt="2024-09-24T21:48:15.384" v="288"/>
        <pc:sldMkLst>
          <pc:docMk/>
          <pc:sldMk cId="4154580646" sldId="2802"/>
        </pc:sldMkLst>
        <pc:spChg chg="mod">
          <ac:chgData name="Gaspar Betancourt" userId="eddd4667-92ee-401f-82ea-8f70ab60903c" providerId="ADAL" clId="{05C60637-BF59-EA49-8409-3EF8EE3D8648}" dt="2024-09-24T21:48:09.576" v="284" actId="20577"/>
          <ac:spMkLst>
            <pc:docMk/>
            <pc:sldMk cId="4154580646" sldId="2802"/>
            <ac:spMk id="2" creationId="{7E48372C-FCE4-D51C-DEFD-9AE7360320A6}"/>
          </ac:spMkLst>
        </pc:spChg>
        <pc:spChg chg="mod">
          <ac:chgData name="Gaspar Betancourt" userId="eddd4667-92ee-401f-82ea-8f70ab60903c" providerId="ADAL" clId="{05C60637-BF59-EA49-8409-3EF8EE3D8648}" dt="2024-09-24T21:48:04.279" v="270"/>
          <ac:spMkLst>
            <pc:docMk/>
            <pc:sldMk cId="4154580646" sldId="2802"/>
            <ac:spMk id="3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8:13.144" v="286"/>
          <ac:spMkLst>
            <pc:docMk/>
            <pc:sldMk cId="4154580646" sldId="2802"/>
            <ac:spMk id="4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8:03.087" v="269"/>
          <ac:spMkLst>
            <pc:docMk/>
            <pc:sldMk cId="4154580646" sldId="2802"/>
            <ac:spMk id="5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8:12.037" v="285"/>
          <ac:spMkLst>
            <pc:docMk/>
            <pc:sldMk cId="4154580646" sldId="2802"/>
            <ac:spMk id="6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8:01.511" v="268"/>
          <ac:spMkLst>
            <pc:docMk/>
            <pc:sldMk cId="4154580646" sldId="2802"/>
            <ac:spMk id="7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7:57.414" v="267" actId="20577"/>
          <ac:spMkLst>
            <pc:docMk/>
            <pc:sldMk cId="4154580646" sldId="2802"/>
            <ac:spMk id="8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8:05.645" v="271"/>
          <ac:spMkLst>
            <pc:docMk/>
            <pc:sldMk cId="4154580646" sldId="2802"/>
            <ac:spMk id="13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8:14.210" v="287"/>
          <ac:spMkLst>
            <pc:docMk/>
            <pc:sldMk cId="4154580646" sldId="2802"/>
            <ac:spMk id="15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8:15.384" v="288"/>
          <ac:spMkLst>
            <pc:docMk/>
            <pc:sldMk cId="4154580646" sldId="2802"/>
            <ac:spMk id="16" creationId="{00000000-0000-0000-0000-000000000000}"/>
          </ac:spMkLst>
        </pc:spChg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4154580646" sldId="2802"/>
            <ac:spMk id="26" creationId="{4B7ECF20-A1A2-CF4C-2DE5-6E95091D4B1B}"/>
          </ac:spMkLst>
        </pc:spChg>
        <pc:spChg chg="mod">
          <ac:chgData name="Gaspar Betancourt" userId="eddd4667-92ee-401f-82ea-8f70ab60903c" providerId="ADAL" clId="{05C60637-BF59-EA49-8409-3EF8EE3D8648}" dt="2024-09-24T21:47:50.460" v="262" actId="20577"/>
          <ac:spMkLst>
            <pc:docMk/>
            <pc:sldMk cId="4154580646" sldId="2802"/>
            <ac:spMk id="27" creationId="{708DE7D1-E51D-09C3-81FD-611801A51D99}"/>
          </ac:spMkLst>
        </pc:spChg>
      </pc:sldChg>
      <pc:sldChg chg="modSp modNotesTx">
        <pc:chgData name="Gaspar Betancourt" userId="eddd4667-92ee-401f-82ea-8f70ab60903c" providerId="ADAL" clId="{05C60637-BF59-EA49-8409-3EF8EE3D8648}" dt="2024-09-24T21:51:15.720" v="357" actId="20577"/>
        <pc:sldMkLst>
          <pc:docMk/>
          <pc:sldMk cId="3561779136" sldId="2803"/>
        </pc:sldMkLst>
        <pc:spChg chg="mod">
          <ac:chgData name="Gaspar Betancourt" userId="eddd4667-92ee-401f-82ea-8f70ab60903c" providerId="ADAL" clId="{05C60637-BF59-EA49-8409-3EF8EE3D8648}" dt="2024-09-24T21:45:49.652" v="44"/>
          <ac:spMkLst>
            <pc:docMk/>
            <pc:sldMk cId="3561779136" sldId="2803"/>
            <ac:spMk id="8" creationId="{9AF0B901-B361-60F9-2054-3D12E19508BF}"/>
          </ac:spMkLst>
        </pc:spChg>
      </pc:sldChg>
    </pc:docChg>
  </pc:docChgLst>
  <pc:docChgLst>
    <pc:chgData name="Pedro Hernandez" userId="S::pedro.hernandez@blueriver.com::9be76a44-be69-4578-8641-3969498969b4" providerId="AD" clId="Web-{3C7D7B17-1162-0CE3-1DAA-E72E56DE8FD3}"/>
    <pc:docChg chg="modSld">
      <pc:chgData name="Pedro Hernandez" userId="S::pedro.hernandez@blueriver.com::9be76a44-be69-4578-8641-3969498969b4" providerId="AD" clId="Web-{3C7D7B17-1162-0CE3-1DAA-E72E56DE8FD3}" dt="2024-09-24T21:56:14.990" v="13" actId="20577"/>
      <pc:docMkLst>
        <pc:docMk/>
      </pc:docMkLst>
      <pc:sldChg chg="modSp">
        <pc:chgData name="Pedro Hernandez" userId="S::pedro.hernandez@blueriver.com::9be76a44-be69-4578-8641-3969498969b4" providerId="AD" clId="Web-{3C7D7B17-1162-0CE3-1DAA-E72E56DE8FD3}" dt="2024-09-24T21:56:14.990" v="13" actId="20577"/>
        <pc:sldMkLst>
          <pc:docMk/>
          <pc:sldMk cId="0" sldId="257"/>
        </pc:sldMkLst>
        <pc:spChg chg="mod">
          <ac:chgData name="Pedro Hernandez" userId="S::pedro.hernandez@blueriver.com::9be76a44-be69-4578-8641-3969498969b4" providerId="AD" clId="Web-{3C7D7B17-1162-0CE3-1DAA-E72E56DE8FD3}" dt="2024-09-24T21:56:14.990" v="13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72B7-7AC0-6E49-B7D0-CF73E380612E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540A5-0A5D-7342-B8FF-628D70E3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9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uisse Intl" panose="020B0504000000000000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uisse Intl" panose="020B0504000000000000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92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uisse Intl" panose="020B0504000000000000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94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uisse Intl" panose="020B0504000000000000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uisse Intl" panose="020B0504000000000000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uisse Intl" panose="020B0504000000000000" pitchFamily="34" charset="77"/>
              </a:rP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uisse Intl" panose="020B0504000000000000" pitchFamily="34" charset="77"/>
              </a:rP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70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uisse Intl" panose="020B0504000000000000" pitchFamily="34" charset="77"/>
              </a:rP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1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uisse Intl" panose="020B0504000000000000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l" panose="020B0504000000000000" pitchFamily="34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l" panose="020B05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733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733">
                <a:solidFill>
                  <a:srgbClr val="090909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8236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Sand 2">
  <p:cSld name="Content - Sand 2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8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733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733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733">
                <a:solidFill>
                  <a:srgbClr val="090909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7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733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thenounproject.com/icon/backup-schedule-4948339/" TargetMode="External"/><Relationship Id="rId7" Type="http://schemas.openxmlformats.org/officeDocument/2006/relationships/hyperlink" Target="https://thenounproject.com/icon/implementation-plan-3990017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thenounproject.com/icon/equality-4948244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icon/backup-schedule-4948339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henounproject.com/icon/implementation-plan-3990017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thenounproject.com/icon/equality-4948244/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5062580" y="3203569"/>
            <a:ext cx="2071721" cy="2084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defTabSz="1219170">
              <a:lnSpc>
                <a:spcPts val="1800"/>
              </a:lnSpc>
              <a:defRPr/>
            </a:pPr>
            <a:r>
              <a:rPr lang="en-US" sz="1200" b="1" kern="0" spc="80">
                <a:solidFill>
                  <a:srgbClr val="EB5A4F"/>
                </a:solidFill>
                <a:latin typeface="Suisse Intl"/>
                <a:ea typeface="Suisse Intl"/>
                <a:cs typeface="Suisse Intl" pitchFamily="34" charset="-120"/>
              </a:rPr>
              <a:t>TITLE OF PRESENTATION</a:t>
            </a:r>
            <a:endParaRPr lang="en-US" sz="1200">
              <a:solidFill>
                <a:prstClr val="black"/>
              </a:solidFill>
              <a:latin typeface="Suisse Intl"/>
              <a:ea typeface="Suisse Intl"/>
            </a:endParaRPr>
          </a:p>
        </p:txBody>
      </p:sp>
      <p:sp>
        <p:nvSpPr>
          <p:cNvPr id="6" name="Text 1"/>
          <p:cNvSpPr/>
          <p:nvPr/>
        </p:nvSpPr>
        <p:spPr>
          <a:xfrm rot="19838583">
            <a:off x="-897654" y="3428943"/>
            <a:ext cx="13988063" cy="0"/>
          </a:xfrm>
          <a:prstGeom prst="line">
            <a:avLst/>
          </a:prstGeom>
          <a:solidFill>
            <a:srgbClr val="F05024">
              <a:alpha val="50000"/>
            </a:srgbClr>
          </a:solidFill>
          <a:ln w="5292">
            <a:solidFill>
              <a:srgbClr val="FFFFFF">
                <a:alpha val="25500"/>
              </a:srgbClr>
            </a:solidFill>
            <a:prstDash val="solid"/>
            <a:headEnd type="none"/>
            <a:tailEnd type="none"/>
          </a:ln>
        </p:spPr>
        <p:txBody>
          <a:bodyPr wrap="square" lIns="777115" tIns="749" rIns="777115" bIns="749" rtlCol="0" anchor="ctr"/>
          <a:lstStyle/>
          <a:p>
            <a:pPr algn="ctr" defTabSz="1219170">
              <a:lnSpc>
                <a:spcPts val="1725"/>
              </a:lnSpc>
              <a:defRPr/>
            </a:pPr>
            <a:endParaRPr lang="en-US" sz="115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 1" descr="https://pitch-assets-ccb95893-de3f-4266-973c-20049231b248.s3.eu-west-1.amazonaws.com/e454ab81-7b56-4987-907c-8565de47887f?pitch-bytes=10814&amp;pitch-content-type=image%2Fsvg%2Bxml">
            <a:extLst>
              <a:ext uri="{FF2B5EF4-FFF2-40B4-BE49-F238E27FC236}">
                <a16:creationId xmlns:a16="http://schemas.microsoft.com/office/drawing/2014/main" id="{61257273-3DB2-8B83-CA1A-9BC49C4B5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4280" r="7309" b="10191"/>
          <a:stretch/>
        </p:blipFill>
        <p:spPr>
          <a:xfrm>
            <a:off x="2441740" y="5116360"/>
            <a:ext cx="9566907" cy="1571594"/>
          </a:xfrm>
          <a:prstGeom prst="rect">
            <a:avLst/>
          </a:prstGeom>
        </p:spPr>
      </p:pic>
      <p:pic>
        <p:nvPicPr>
          <p:cNvPr id="13" name="Image 0" descr="https://pitch-assets-ccb95893-de3f-4266-973c-20049231b248.s3.eu-west-1.amazonaws.com/e454ab81-7b56-4987-907c-8565de47887f?pitch-bytes=10814&amp;pitch-content-type=image%2Fsvg%2Bxml">
            <a:extLst>
              <a:ext uri="{FF2B5EF4-FFF2-40B4-BE49-F238E27FC236}">
                <a16:creationId xmlns:a16="http://schemas.microsoft.com/office/drawing/2014/main" id="{C7CB9FA8-49D3-7C08-ED81-110B7C512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4506"/>
          <a:stretch/>
        </p:blipFill>
        <p:spPr>
          <a:xfrm>
            <a:off x="-387796" y="-741569"/>
            <a:ext cx="10342307" cy="2459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7">
            <a:extLst>
              <a:ext uri="{FF2B5EF4-FFF2-40B4-BE49-F238E27FC236}">
                <a16:creationId xmlns:a16="http://schemas.microsoft.com/office/drawing/2014/main" id="{9CC69A08-13E0-A0C2-C898-5AE8C446E970}"/>
              </a:ext>
            </a:extLst>
          </p:cNvPr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1500"/>
              </a:lnSpc>
            </a:pPr>
            <a:r>
              <a:rPr lang="en-US" sz="1067" err="1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9AF0B901-B361-60F9-2054-3D12E19508BF}"/>
              </a:ext>
            </a:extLst>
          </p:cNvPr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500"/>
              </a:lnSpc>
            </a:pPr>
            <a:r>
              <a:rPr lang="en-US" sz="1067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7A827B1-0920-9D52-5DAB-D397BDD63F80}"/>
              </a:ext>
            </a:extLst>
          </p:cNvPr>
          <p:cNvSpPr/>
          <p:nvPr/>
        </p:nvSpPr>
        <p:spPr>
          <a:xfrm>
            <a:off x="2491833" y="4032668"/>
            <a:ext cx="5389214" cy="465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defRPr/>
            </a:pPr>
            <a:r>
              <a:rPr lang="en-US" sz="2400" kern="0" spc="-48">
                <a:solidFill>
                  <a:schemeClr val="bg2"/>
                </a:solidFill>
                <a:latin typeface="Suisse Int'l Book" panose="020B0504000000000000" pitchFamily="34" charset="77"/>
                <a:ea typeface="Suisse Intl" pitchFamily="34" charset="-122"/>
                <a:cs typeface="Suisse Intl" pitchFamily="34" charset="-120"/>
              </a:rPr>
              <a:t>Partner with us to achieve:</a:t>
            </a:r>
            <a:endParaRPr lang="en-US" sz="2400">
              <a:solidFill>
                <a:schemeClr val="bg2"/>
              </a:solidFill>
              <a:latin typeface="Suisse Int'l Book" panose="020B0504000000000000" pitchFamily="34" charset="77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35FE57-0738-21EE-7F88-2498DBA2FD8E}"/>
              </a:ext>
            </a:extLst>
          </p:cNvPr>
          <p:cNvCxnSpPr/>
          <p:nvPr/>
        </p:nvCxnSpPr>
        <p:spPr>
          <a:xfrm>
            <a:off x="6687992" y="4188844"/>
            <a:ext cx="31257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946EB4-316B-C49A-646C-5CECA9CE5BA7}"/>
              </a:ext>
            </a:extLst>
          </p:cNvPr>
          <p:cNvCxnSpPr/>
          <p:nvPr/>
        </p:nvCxnSpPr>
        <p:spPr>
          <a:xfrm>
            <a:off x="6687992" y="4675734"/>
            <a:ext cx="31257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93125C-CCA6-C70A-768E-A012E2643756}"/>
              </a:ext>
            </a:extLst>
          </p:cNvPr>
          <p:cNvCxnSpPr/>
          <p:nvPr/>
        </p:nvCxnSpPr>
        <p:spPr>
          <a:xfrm>
            <a:off x="6687992" y="5162624"/>
            <a:ext cx="31257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415C1D-CDCB-64AD-83EA-634CC8194C4A}"/>
              </a:ext>
            </a:extLst>
          </p:cNvPr>
          <p:cNvCxnSpPr/>
          <p:nvPr/>
        </p:nvCxnSpPr>
        <p:spPr>
          <a:xfrm>
            <a:off x="6687992" y="5649515"/>
            <a:ext cx="31257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3">
            <a:extLst>
              <a:ext uri="{FF2B5EF4-FFF2-40B4-BE49-F238E27FC236}">
                <a16:creationId xmlns:a16="http://schemas.microsoft.com/office/drawing/2014/main" id="{C10B04A8-1417-886F-F1BD-90D2768F587A}"/>
              </a:ext>
            </a:extLst>
          </p:cNvPr>
          <p:cNvSpPr/>
          <p:nvPr/>
        </p:nvSpPr>
        <p:spPr>
          <a:xfrm>
            <a:off x="7125035" y="3897927"/>
            <a:ext cx="5541792" cy="762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ct val="200000"/>
              </a:lnSpc>
              <a:buClr>
                <a:schemeClr val="bg1"/>
              </a:buClr>
              <a:defRPr/>
            </a:pPr>
            <a:r>
              <a:rPr lang="en-US" sz="1600">
                <a:solidFill>
                  <a:schemeClr val="bg1"/>
                </a:solidFill>
                <a:latin typeface="Suisse Intl"/>
              </a:rPr>
              <a:t>Higher quality software</a:t>
            </a:r>
          </a:p>
          <a:p>
            <a:pPr defTabSz="1219170">
              <a:lnSpc>
                <a:spcPct val="200000"/>
              </a:lnSpc>
              <a:buClr>
                <a:schemeClr val="bg1"/>
              </a:buClr>
              <a:defRPr/>
            </a:pPr>
            <a:r>
              <a:rPr lang="en-US" sz="1600">
                <a:solidFill>
                  <a:schemeClr val="bg1"/>
                </a:solidFill>
                <a:latin typeface="Suisse Intl"/>
              </a:rPr>
              <a:t>Faster time to market</a:t>
            </a:r>
          </a:p>
          <a:p>
            <a:pPr defTabSz="1219170">
              <a:lnSpc>
                <a:spcPct val="200000"/>
              </a:lnSpc>
              <a:buClr>
                <a:schemeClr val="bg1"/>
              </a:buClr>
              <a:defRPr/>
            </a:pPr>
            <a:r>
              <a:rPr lang="en-US" sz="1600">
                <a:solidFill>
                  <a:schemeClr val="bg1"/>
                </a:solidFill>
                <a:latin typeface="Suisse Intl"/>
              </a:rPr>
              <a:t>Reduced development costs</a:t>
            </a:r>
          </a:p>
          <a:p>
            <a:pPr defTabSz="1219170">
              <a:lnSpc>
                <a:spcPct val="200000"/>
              </a:lnSpc>
              <a:buClr>
                <a:schemeClr val="bg1"/>
              </a:buClr>
              <a:defRPr/>
            </a:pPr>
            <a:r>
              <a:rPr lang="en-US" sz="1600">
                <a:solidFill>
                  <a:schemeClr val="bg1"/>
                </a:solidFill>
                <a:latin typeface="Suisse Intl"/>
              </a:rPr>
              <a:t>Increased team efficiency</a:t>
            </a:r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1D119E55-EFA1-BFD0-8876-51CD8337C556}"/>
              </a:ext>
            </a:extLst>
          </p:cNvPr>
          <p:cNvSpPr/>
          <p:nvPr/>
        </p:nvSpPr>
        <p:spPr>
          <a:xfrm>
            <a:off x="731863" y="1529145"/>
            <a:ext cx="10658772" cy="340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defRPr/>
            </a:pPr>
            <a:r>
              <a:rPr lang="en-US" sz="5400" kern="0" spc="-48">
                <a:solidFill>
                  <a:schemeClr val="bg2">
                    <a:alpha val="45000"/>
                  </a:scheme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READY TO ACCELERATE YOUR SOFTWARE DELIVERY?</a:t>
            </a:r>
            <a:endParaRPr lang="en-US" sz="5400">
              <a:solidFill>
                <a:schemeClr val="bg2">
                  <a:alpha val="45000"/>
                </a:schemeClr>
              </a:solidFill>
              <a:latin typeface="Calibri" panose="020F0502020204030204"/>
            </a:endParaRPr>
          </a:p>
        </p:txBody>
      </p:sp>
      <p:pic>
        <p:nvPicPr>
          <p:cNvPr id="18" name="Image 1" descr="https://pitch-assets-ccb95893-de3f-4266-973c-20049231b248.s3.eu-west-1.amazonaws.com/550ba4e6-40f8-4789-ae26-d1cd716335b6?pitch-bytes=82739&amp;pitch-content-type=image%2Fpng">
            <a:extLst>
              <a:ext uri="{FF2B5EF4-FFF2-40B4-BE49-F238E27FC236}">
                <a16:creationId xmlns:a16="http://schemas.microsoft.com/office/drawing/2014/main" id="{DD929BD1-0C52-F3A4-BC3C-EDF94A66BB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11627332" y="6309289"/>
            <a:ext cx="489141" cy="1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959496" y="5585014"/>
            <a:ext cx="1091500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6300"/>
              </a:lnSpc>
              <a:defRPr/>
            </a:pPr>
            <a:r>
              <a:rPr lang="en-US" sz="4000" kern="0" spc="-80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THANK YOU!</a:t>
            </a:r>
            <a:endParaRPr lang="en-US" sz="4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 7">
            <a:extLst>
              <a:ext uri="{FF2B5EF4-FFF2-40B4-BE49-F238E27FC236}">
                <a16:creationId xmlns:a16="http://schemas.microsoft.com/office/drawing/2014/main" id="{9CC69A08-13E0-A0C2-C898-5AE8C446E970}"/>
              </a:ext>
            </a:extLst>
          </p:cNvPr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1500"/>
              </a:lnSpc>
            </a:pPr>
            <a:r>
              <a:rPr lang="en-US" sz="1067" err="1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9AF0B901-B361-60F9-2054-3D12E19508BF}"/>
              </a:ext>
            </a:extLst>
          </p:cNvPr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500"/>
              </a:lnSpc>
            </a:pPr>
            <a:r>
              <a:rPr lang="en-US" sz="1067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927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45811" y="2671397"/>
            <a:ext cx="11491516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6000"/>
              </a:lnSpc>
              <a:spcAft>
                <a:spcPts val="60"/>
              </a:spcAft>
              <a:defRPr/>
            </a:pPr>
            <a:r>
              <a:rPr lang="en-US" sz="6000" kern="0" spc="-32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WE ARE A PRODUCT DESIGN </a:t>
            </a:r>
            <a:endParaRPr lang="en-US" sz="600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lnSpc>
                <a:spcPts val="6000"/>
              </a:lnSpc>
              <a:spcAft>
                <a:spcPts val="60"/>
              </a:spcAft>
              <a:defRPr/>
            </a:pPr>
            <a:r>
              <a:rPr lang="en-US" sz="6000" kern="0" spc="-32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&amp; TECHNOLOGY COMPANY</a:t>
            </a:r>
            <a:endParaRPr lang="en-US" sz="60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0" descr="https://pitch-assets-ccb95893-de3f-4266-973c-20049231b248.s3.eu-west-1.amazonaws.com/e454ab81-7b56-4987-907c-8565de47887f?pitch-bytes=10814&amp;pitch-content-type=image%2Fsvg%2Bxml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0390" b="44506"/>
          <a:stretch/>
        </p:blipFill>
        <p:spPr>
          <a:xfrm>
            <a:off x="-384813" y="-741454"/>
            <a:ext cx="9272456" cy="2460985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e454ab81-7b56-4987-907c-8565de47887f?pitch-bytes=10814&amp;pitch-content-type=image%2Fsvg%2Bxml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4280" r="7309" b="10191"/>
          <a:stretch/>
        </p:blipFill>
        <p:spPr>
          <a:xfrm>
            <a:off x="2419515" y="5112359"/>
            <a:ext cx="9591287" cy="1575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31226" y="2671397"/>
            <a:ext cx="11120685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6000"/>
              </a:lnSpc>
              <a:spcAft>
                <a:spcPts val="60"/>
              </a:spcAft>
            </a:pPr>
            <a:r>
              <a:rPr lang="en-US" sz="6000" kern="0" spc="-48">
                <a:solidFill>
                  <a:srgbClr val="20202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WE MAKE THINGS BETTER </a:t>
            </a:r>
            <a:endParaRPr lang="en-US" sz="600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lnSpc>
                <a:spcPts val="6000"/>
              </a:lnSpc>
              <a:spcAft>
                <a:spcPts val="60"/>
              </a:spcAft>
            </a:pPr>
            <a:r>
              <a:rPr lang="en-US" sz="6000" kern="0" spc="-48">
                <a:solidFill>
                  <a:srgbClr val="20202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BY MAKING BETTER THINGS</a:t>
            </a:r>
            <a:endParaRPr lang="en-US" sz="60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0" descr="https://pitch-assets-ccb95893-de3f-4266-973c-20049231b248.s3.eu-west-1.amazonaws.com/e454ab81-7b56-4987-907c-8565de47887f?pitch-bytes=10814&amp;pitch-content-type=image%2Fsvg%2Bxml"/>
          <p:cNvPicPr>
            <a:picLocks noChangeAspect="1"/>
          </p:cNvPicPr>
          <p:nvPr/>
        </p:nvPicPr>
        <p:blipFill>
          <a:blip r:embed="rId4">
            <a:alphaModFix amt="7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341" b="44506"/>
          <a:stretch/>
        </p:blipFill>
        <p:spPr>
          <a:xfrm>
            <a:off x="-384813" y="-710533"/>
            <a:ext cx="9174056" cy="2460985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e454ab81-7b56-4987-907c-8565de47887f?pitch-bytes=10814&amp;pitch-content-type=image%2Fsvg%2Bxml"/>
          <p:cNvPicPr>
            <a:picLocks noChangeAspect="1"/>
          </p:cNvPicPr>
          <p:nvPr/>
        </p:nvPicPr>
        <p:blipFill>
          <a:blip r:embed="rId4">
            <a:alphaModFix amt="7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4280" r="7309" b="10191"/>
          <a:stretch/>
        </p:blipFill>
        <p:spPr>
          <a:xfrm>
            <a:off x="2419515" y="5112359"/>
            <a:ext cx="9591287" cy="15755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cfed3d8a-6153-4fa5-9c8c-7153aa652c4f?pitch-bytes=623342&amp;pitch-content-type=image%2Fpng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/>
        </p:blipFill>
        <p:spPr>
          <a:xfrm>
            <a:off x="-381878" y="-279521"/>
            <a:ext cx="12967880" cy="726771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-5024" y="-1558062"/>
            <a:ext cx="12195273" cy="8373909"/>
          </a:xfrm>
          <a:prstGeom prst="roundRect">
            <a:avLst>
              <a:gd name="adj" fmla="val -14560"/>
            </a:avLst>
          </a:prstGeom>
          <a:gradFill>
            <a:gsLst>
              <a:gs pos="0">
                <a:srgbClr val="000000"/>
              </a:gs>
              <a:gs pos="100000">
                <a:srgbClr val="2D2B2D">
                  <a:alpha val="0"/>
                </a:srgbClr>
              </a:gs>
            </a:gsLst>
            <a:lin ang="16200000"/>
          </a:gradFill>
          <a:ln/>
        </p:spPr>
        <p:txBody>
          <a:bodyPr wrap="square" lIns="677515" tIns="988587" rIns="677515" bIns="988587" rtlCol="0" anchor="ctr"/>
          <a:lstStyle/>
          <a:p>
            <a:pPr algn="ctr" defTabSz="1219170">
              <a:lnSpc>
                <a:spcPts val="1725"/>
              </a:lnSpc>
            </a:pPr>
            <a:endParaRPr lang="en-US" sz="115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Text 1"/>
          <p:cNvSpPr/>
          <p:nvPr/>
        </p:nvSpPr>
        <p:spPr>
          <a:xfrm>
            <a:off x="1193832" y="4523604"/>
            <a:ext cx="10037515" cy="426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3360"/>
              </a:lnSpc>
            </a:pPr>
            <a:r>
              <a:rPr lang="en-US" sz="2533" b="1" kern="0" spc="-48">
                <a:solidFill>
                  <a:srgbClr val="A19C96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Atlanta          Mérida          London</a:t>
            </a:r>
            <a:endParaRPr lang="en-US" sz="3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73447" y="1458763"/>
            <a:ext cx="657231" cy="2039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defTabSz="1219170">
              <a:lnSpc>
                <a:spcPts val="1725"/>
              </a:lnSpc>
            </a:pPr>
            <a:r>
              <a:rPr lang="en-US" sz="1200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EST 2013</a:t>
            </a:r>
            <a:endParaRPr lang="en-US" sz="115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7" name="Image 1" descr="https://pitch-assets-ccb95893-de3f-4266-973c-20049231b248.s3.eu-west-1.amazonaws.com/550ba4e6-40f8-4789-ae26-d1cd716335b6?pitch-bytes=82739&amp;pitch-content-type=image%2F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6200000">
            <a:off x="11627332" y="6309289"/>
            <a:ext cx="489141" cy="16307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64951" y="2628893"/>
            <a:ext cx="11655325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6300"/>
              </a:lnSpc>
            </a:pPr>
            <a:r>
              <a:rPr lang="en-US" sz="6000" b="1" kern="0" spc="-32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300+ PEOPLE </a:t>
            </a:r>
            <a:endParaRPr lang="en-US" sz="6000">
              <a:solidFill>
                <a:srgbClr val="000000"/>
              </a:solidFill>
              <a:latin typeface="Calibri" panose="020F0502020204030204"/>
            </a:endParaRPr>
          </a:p>
          <a:p>
            <a:pPr algn="ctr" defTabSz="1219170">
              <a:lnSpc>
                <a:spcPts val="6300"/>
              </a:lnSpc>
            </a:pPr>
            <a:r>
              <a:rPr lang="en-US" sz="6000" b="1" kern="0" spc="-32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IN NORTH AMERICA &amp; EMEA</a:t>
            </a:r>
            <a:endParaRPr lang="en-US" sz="60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Text 4"/>
          <p:cNvSpPr/>
          <p:nvPr/>
        </p:nvSpPr>
        <p:spPr>
          <a:xfrm rot="16200000">
            <a:off x="6864848" y="4758767"/>
            <a:ext cx="278787" cy="0"/>
          </a:xfrm>
          <a:prstGeom prst="line">
            <a:avLst/>
          </a:prstGeom>
          <a:solidFill>
            <a:srgbClr val="F05024"/>
          </a:solidFill>
          <a:ln w="5292">
            <a:solidFill>
              <a:srgbClr val="FFFFFF">
                <a:alpha val="51000"/>
              </a:srgbClr>
            </a:solidFill>
            <a:prstDash val="solid"/>
            <a:headEnd type="none"/>
            <a:tailEnd type="none"/>
          </a:ln>
        </p:spPr>
        <p:txBody>
          <a:bodyPr wrap="square" lIns="15488" tIns="749" rIns="15488" bIns="749" rtlCol="0" anchor="ctr"/>
          <a:lstStyle/>
          <a:p>
            <a:pPr algn="ctr" defTabSz="1219170">
              <a:lnSpc>
                <a:spcPts val="1725"/>
              </a:lnSpc>
            </a:pPr>
            <a:endParaRPr lang="en-US" sz="115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Text 5"/>
          <p:cNvSpPr/>
          <p:nvPr/>
        </p:nvSpPr>
        <p:spPr>
          <a:xfrm rot="16200000">
            <a:off x="5230755" y="4758767"/>
            <a:ext cx="278787" cy="0"/>
          </a:xfrm>
          <a:prstGeom prst="line">
            <a:avLst/>
          </a:prstGeom>
          <a:solidFill>
            <a:srgbClr val="F05024"/>
          </a:solidFill>
          <a:ln w="5292">
            <a:solidFill>
              <a:srgbClr val="FFFFFF">
                <a:alpha val="51000"/>
              </a:srgbClr>
            </a:solidFill>
            <a:prstDash val="solid"/>
            <a:headEnd type="none"/>
            <a:tailEnd type="none"/>
          </a:ln>
        </p:spPr>
        <p:txBody>
          <a:bodyPr wrap="square" lIns="15488" tIns="749" rIns="15488" bIns="749" rtlCol="0" anchor="ctr"/>
          <a:lstStyle/>
          <a:p>
            <a:pPr algn="ctr" defTabSz="1219170">
              <a:lnSpc>
                <a:spcPts val="1725"/>
              </a:lnSpc>
            </a:pPr>
            <a:endParaRPr lang="en-US" sz="115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614389" y="1081855"/>
            <a:ext cx="963223" cy="963223"/>
          </a:xfrm>
          <a:prstGeom prst="ellipse">
            <a:avLst/>
          </a:prstGeom>
          <a:solidFill>
            <a:srgbClr val="000000">
              <a:alpha val="0"/>
            </a:srgbClr>
          </a:solidFill>
          <a:ln w="5292">
            <a:solidFill>
              <a:srgbClr val="FDF8F0"/>
            </a:solidFill>
          </a:ln>
        </p:spPr>
        <p:txBody>
          <a:bodyPr wrap="square" lIns="53512" tIns="113713" rIns="53512" bIns="113713" rtlCol="0" anchor="ctr"/>
          <a:lstStyle/>
          <a:p>
            <a:pPr algn="ctr" defTabSz="1219170">
              <a:lnSpc>
                <a:spcPts val="1725"/>
              </a:lnSpc>
            </a:pPr>
            <a:endParaRPr lang="en-US" sz="115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Text 7"/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1500"/>
              </a:lnSpc>
            </a:pPr>
            <a:r>
              <a:rPr lang="en-US" sz="1067" err="1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" name="Text 8"/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500"/>
              </a:lnSpc>
            </a:pPr>
            <a:r>
              <a:rPr lang="en-US" sz="1067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3375" y="3499978"/>
            <a:ext cx="10915005" cy="340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2677"/>
              </a:lnSpc>
              <a:defRPr/>
            </a:pPr>
            <a:r>
              <a:rPr lang="en-US" sz="2533" kern="0" spc="-48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BY CREATING EXPERIENCES PEOPLE LOVE</a:t>
            </a:r>
            <a:endParaRPr lang="en-US" sz="25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1"/>
          <p:cNvSpPr/>
          <p:nvPr/>
        </p:nvSpPr>
        <p:spPr>
          <a:xfrm>
            <a:off x="643375" y="2628606"/>
            <a:ext cx="1091500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6300"/>
              </a:lnSpc>
              <a:defRPr/>
            </a:pPr>
            <a:r>
              <a:rPr lang="en-US" sz="6000" kern="0" spc="-80">
                <a:solidFill>
                  <a:srgbClr val="FDF8F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ADD VALUE</a:t>
            </a:r>
            <a:endParaRPr lang="en-US" sz="6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3401" y="4516429"/>
            <a:ext cx="10914956" cy="1068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lnSpc>
                <a:spcPts val="2805"/>
              </a:lnSpc>
              <a:defRPr/>
            </a:pPr>
            <a:r>
              <a:rPr lang="en-US" sz="2533" kern="0" spc="-48">
                <a:solidFill>
                  <a:srgbClr val="E0E0E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Service is our hallmark</a:t>
            </a:r>
            <a:endParaRPr lang="en-US" sz="2551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lnSpc>
                <a:spcPts val="2805"/>
              </a:lnSpc>
              <a:defRPr/>
            </a:pPr>
            <a:r>
              <a:rPr lang="en-US" sz="2533" kern="0" spc="-48">
                <a:solidFill>
                  <a:srgbClr val="E0E0E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Creativity is our spark</a:t>
            </a:r>
            <a:endParaRPr lang="en-US" sz="2551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lnSpc>
                <a:spcPts val="2805"/>
              </a:lnSpc>
              <a:defRPr/>
            </a:pPr>
            <a:r>
              <a:rPr lang="en-US" sz="2533" kern="0" spc="-48">
                <a:solidFill>
                  <a:srgbClr val="E0E0E0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Craftsmanship is our passion</a:t>
            </a:r>
            <a:endParaRPr lang="en-US" sz="25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 7">
            <a:extLst>
              <a:ext uri="{FF2B5EF4-FFF2-40B4-BE49-F238E27FC236}">
                <a16:creationId xmlns:a16="http://schemas.microsoft.com/office/drawing/2014/main" id="{9CC69A08-13E0-A0C2-C898-5AE8C446E970}"/>
              </a:ext>
            </a:extLst>
          </p:cNvPr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1500"/>
              </a:lnSpc>
            </a:pPr>
            <a:r>
              <a:rPr lang="en-US" sz="1067" err="1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9AF0B901-B361-60F9-2054-3D12E19508BF}"/>
              </a:ext>
            </a:extLst>
          </p:cNvPr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500"/>
              </a:lnSpc>
            </a:pPr>
            <a:r>
              <a:rPr lang="en-US" sz="1067">
                <a:solidFill>
                  <a:srgbClr val="FDF8F0">
                    <a:alpha val="50000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lang="en-US" sz="1000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>
            <a:hlinkClick r:id="rId3"/>
            <a:extLst>
              <a:ext uri="{FF2B5EF4-FFF2-40B4-BE49-F238E27FC236}">
                <a16:creationId xmlns:a16="http://schemas.microsoft.com/office/drawing/2014/main" id="{6A2D5004-787B-BA6D-7E7A-DFBE830C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6122" y="1934639"/>
            <a:ext cx="1908342" cy="19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6"/>
          <p:cNvSpPr/>
          <p:nvPr/>
        </p:nvSpPr>
        <p:spPr>
          <a:xfrm>
            <a:off x="8605609" y="4927815"/>
            <a:ext cx="2671990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437"/>
              </a:lnSpc>
              <a:defRPr/>
            </a:pPr>
            <a:r>
              <a:rPr lang="en-US" sz="1200">
                <a:solidFill>
                  <a:schemeClr val="bg2"/>
                </a:solidFill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10" name="Text 7"/>
          <p:cNvSpPr/>
          <p:nvPr/>
        </p:nvSpPr>
        <p:spPr>
          <a:xfrm>
            <a:off x="8605610" y="4113806"/>
            <a:ext cx="2609007" cy="64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2520"/>
              </a:lnSpc>
              <a:defRPr/>
            </a:pPr>
            <a:r>
              <a:rPr lang="en-US" sz="2400" kern="0" spc="-48">
                <a:solidFill>
                  <a:schemeClr val="bg2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 3</a:t>
            </a:r>
            <a:endParaRPr lang="en-US" sz="2400">
              <a:solidFill>
                <a:schemeClr val="bg2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776667" y="4927815"/>
            <a:ext cx="2907263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437"/>
              </a:lnSpc>
              <a:defRPr/>
            </a:pPr>
            <a:r>
              <a:rPr lang="en-US" sz="1200">
                <a:solidFill>
                  <a:schemeClr val="bg2"/>
                </a:solidFill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12" name="Text 9"/>
          <p:cNvSpPr/>
          <p:nvPr/>
        </p:nvSpPr>
        <p:spPr>
          <a:xfrm>
            <a:off x="4776670" y="4113806"/>
            <a:ext cx="2493467" cy="64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2520"/>
              </a:lnSpc>
              <a:defRPr/>
            </a:pPr>
            <a:r>
              <a:rPr lang="en-US" sz="2400" kern="0" spc="-48">
                <a:solidFill>
                  <a:schemeClr val="bg2"/>
                </a:solidFill>
                <a:latin typeface="Suisse Intl" pitchFamily="34" charset="0"/>
              </a:rPr>
              <a:t>Topic 2</a:t>
            </a:r>
            <a:endParaRPr lang="en-US" sz="2400">
              <a:solidFill>
                <a:schemeClr val="bg2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81675" y="4113806"/>
            <a:ext cx="2359521" cy="64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2520"/>
              </a:lnSpc>
              <a:defRPr/>
            </a:pPr>
            <a:r>
              <a:rPr lang="en-US" sz="2400" kern="0" spc="-48">
                <a:solidFill>
                  <a:schemeClr val="bg2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 1</a:t>
            </a:r>
            <a:endParaRPr lang="en-US" sz="2400">
              <a:solidFill>
                <a:schemeClr val="bg2"/>
              </a:solidFill>
              <a:latin typeface="Calibri" panose="020F0502020204030204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66614" y="869201"/>
            <a:ext cx="10658772" cy="340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defRPr/>
            </a:pPr>
            <a:r>
              <a:rPr lang="en-US" sz="3000" kern="0" spc="-48">
                <a:solidFill>
                  <a:schemeClr val="bg2"/>
                </a:solidFill>
                <a:latin typeface="Suisse Intl" pitchFamily="34" charset="0"/>
              </a:rPr>
              <a:t>3 PART SLIDE TITLE: DARK</a:t>
            </a:r>
            <a:endParaRPr lang="en-US" sz="3000">
              <a:solidFill>
                <a:schemeClr val="bg2"/>
              </a:solidFill>
              <a:latin typeface="Calibri" panose="020F0502020204030204"/>
            </a:endParaRPr>
          </a:p>
        </p:txBody>
      </p:sp>
      <p:sp>
        <p:nvSpPr>
          <p:cNvPr id="2" name="Text 4">
            <a:extLst>
              <a:ext uri="{FF2B5EF4-FFF2-40B4-BE49-F238E27FC236}">
                <a16:creationId xmlns:a16="http://schemas.microsoft.com/office/drawing/2014/main" id="{707D32BA-6D0A-5533-B55F-9BB8710FDED3}"/>
              </a:ext>
            </a:extLst>
          </p:cNvPr>
          <p:cNvSpPr/>
          <p:nvPr/>
        </p:nvSpPr>
        <p:spPr>
          <a:xfrm>
            <a:off x="1078651" y="4927815"/>
            <a:ext cx="2541628" cy="14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437"/>
              </a:lnSpc>
              <a:defRPr/>
            </a:pPr>
            <a:r>
              <a:rPr lang="en-US" sz="1200">
                <a:solidFill>
                  <a:schemeClr val="bg2"/>
                </a:solidFill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6F8E9CDD-7ACC-755A-7263-5BB9E1036A97}"/>
              </a:ext>
            </a:extLst>
          </p:cNvPr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1500"/>
              </a:lnSpc>
            </a:pPr>
            <a:r>
              <a:rPr lang="en-US" sz="1067" err="1">
                <a:solidFill>
                  <a:schemeClr val="tx1">
                    <a:lumMod val="50000"/>
                    <a:lumOff val="50000"/>
                  </a:scheme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27DBC8B3-A9EC-A690-24AE-1B4969F11925}"/>
              </a:ext>
            </a:extLst>
          </p:cNvPr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500"/>
              </a:lnSpc>
            </a:pPr>
            <a:r>
              <a:rPr lang="en-US" sz="1067">
                <a:solidFill>
                  <a:schemeClr val="tx1">
                    <a:lumMod val="50000"/>
                    <a:lumOff val="50000"/>
                  </a:scheme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28" name="Picture 2">
            <a:hlinkClick r:id="rId5"/>
            <a:extLst>
              <a:ext uri="{FF2B5EF4-FFF2-40B4-BE49-F238E27FC236}">
                <a16:creationId xmlns:a16="http://schemas.microsoft.com/office/drawing/2014/main" id="{0FDA83A7-F59C-0811-FFBC-1F6A5FF0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8206548" y="1934639"/>
            <a:ext cx="1908342" cy="19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hlinkClick r:id="rId7"/>
            <a:extLst>
              <a:ext uri="{FF2B5EF4-FFF2-40B4-BE49-F238E27FC236}">
                <a16:creationId xmlns:a16="http://schemas.microsoft.com/office/drawing/2014/main" id="{B6BFEAF1-AB2A-B943-FA82-7E573652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4278403" y="1839222"/>
            <a:ext cx="2099176" cy="20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 1" descr="https://pitch-assets-ccb95893-de3f-4266-973c-20049231b248.s3.eu-west-1.amazonaws.com/550ba4e6-40f8-4789-ae26-d1cd716335b6?pitch-bytes=82739&amp;pitch-content-type=image%2Fpng">
            <a:extLst>
              <a:ext uri="{FF2B5EF4-FFF2-40B4-BE49-F238E27FC236}">
                <a16:creationId xmlns:a16="http://schemas.microsoft.com/office/drawing/2014/main" id="{DC2176F5-95FB-C244-76CC-15262D60153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16200000">
            <a:off x="11627332" y="6309289"/>
            <a:ext cx="489141" cy="1630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0" descr="https://pitch-assets-ccb95893-de3f-4266-973c-20049231b248.s3.eu-west-1.amazonaws.com/35f1d9a3-be79-41bb-8b33-f01f69bff292?pitch-bytes=1256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93541" y="6155039"/>
            <a:ext cx="165217" cy="474559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66614" y="869201"/>
            <a:ext cx="10658772" cy="340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defRPr/>
            </a:pPr>
            <a:r>
              <a:rPr lang="en-US" sz="3000" kern="0" spc="-48">
                <a:solidFill>
                  <a:srgbClr val="090909"/>
                </a:solidFill>
                <a:latin typeface="Suisse Intl" pitchFamily="34" charset="0"/>
              </a:rPr>
              <a:t>3 PART SLIDE TITLE: LIGHT</a:t>
            </a:r>
            <a:endParaRPr lang="en-US" sz="3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6F8E9CDD-7ACC-755A-7263-5BB9E1036A97}"/>
              </a:ext>
            </a:extLst>
          </p:cNvPr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1500"/>
              </a:lnSpc>
            </a:pPr>
            <a:r>
              <a:rPr lang="en-US" sz="1067" err="1">
                <a:solidFill>
                  <a:schemeClr val="tx1">
                    <a:lumMod val="50000"/>
                    <a:lumOff val="50000"/>
                  </a:scheme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27DBC8B3-A9EC-A690-24AE-1B4969F11925}"/>
              </a:ext>
            </a:extLst>
          </p:cNvPr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500"/>
              </a:lnSpc>
            </a:pPr>
            <a:r>
              <a:rPr lang="en-US" sz="1067">
                <a:solidFill>
                  <a:schemeClr val="tx1">
                    <a:lumMod val="50000"/>
                    <a:lumOff val="50000"/>
                  </a:scheme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28" name="Picture 2">
            <a:hlinkClick r:id="rId4"/>
            <a:extLst>
              <a:ext uri="{FF2B5EF4-FFF2-40B4-BE49-F238E27FC236}">
                <a16:creationId xmlns:a16="http://schemas.microsoft.com/office/drawing/2014/main" id="{0FDA83A7-F59C-0811-FFBC-1F6A5FF0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230010" y="1897502"/>
            <a:ext cx="1935964" cy="19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hlinkClick r:id="rId6"/>
            <a:extLst>
              <a:ext uri="{FF2B5EF4-FFF2-40B4-BE49-F238E27FC236}">
                <a16:creationId xmlns:a16="http://schemas.microsoft.com/office/drawing/2014/main" id="{B6BFEAF1-AB2A-B943-FA82-7E573652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4343996" y="1956101"/>
            <a:ext cx="1908342" cy="19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hlinkClick r:id="rId8"/>
            <a:extLst>
              <a:ext uri="{FF2B5EF4-FFF2-40B4-BE49-F238E27FC236}">
                <a16:creationId xmlns:a16="http://schemas.microsoft.com/office/drawing/2014/main" id="{6A2D5004-787B-BA6D-7E7A-DFBE830C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655761" y="1813328"/>
            <a:ext cx="2093607" cy="20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2FEFA609-576D-63DB-C1A4-0A74F585F92B}"/>
              </a:ext>
            </a:extLst>
          </p:cNvPr>
          <p:cNvSpPr/>
          <p:nvPr/>
        </p:nvSpPr>
        <p:spPr>
          <a:xfrm>
            <a:off x="8600108" y="4113806"/>
            <a:ext cx="2609007" cy="64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2520"/>
              </a:lnSpc>
              <a:defRPr/>
            </a:pPr>
            <a:r>
              <a:rPr lang="en-US" sz="2400" kern="0" spc="-48">
                <a:solidFill>
                  <a:schemeClr val="tx2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 3</a:t>
            </a:r>
            <a:endParaRPr lang="en-US" sz="2400">
              <a:solidFill>
                <a:schemeClr val="tx2"/>
              </a:solidFill>
              <a:latin typeface="Calibri" panose="020F0502020204030204"/>
            </a:endParaRPr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D73F6D25-1937-73CF-D811-6A53C0340BF7}"/>
              </a:ext>
            </a:extLst>
          </p:cNvPr>
          <p:cNvSpPr/>
          <p:nvPr/>
        </p:nvSpPr>
        <p:spPr>
          <a:xfrm>
            <a:off x="4782174" y="4113806"/>
            <a:ext cx="2493467" cy="64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2520"/>
              </a:lnSpc>
              <a:defRPr/>
            </a:pPr>
            <a:r>
              <a:rPr lang="en-US" sz="2400" kern="0" spc="-48">
                <a:solidFill>
                  <a:schemeClr val="tx2"/>
                </a:solidFill>
                <a:latin typeface="Suisse Intl" pitchFamily="34" charset="0"/>
              </a:rPr>
              <a:t>Topic 2</a:t>
            </a:r>
            <a:endParaRPr lang="en-US" sz="2400">
              <a:solidFill>
                <a:schemeClr val="tx2"/>
              </a:solidFill>
              <a:latin typeface="Calibri" panose="020F0502020204030204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135D50ED-D21D-1BCC-C650-21183A91463B}"/>
              </a:ext>
            </a:extLst>
          </p:cNvPr>
          <p:cNvSpPr/>
          <p:nvPr/>
        </p:nvSpPr>
        <p:spPr>
          <a:xfrm>
            <a:off x="1081675" y="4113806"/>
            <a:ext cx="2359521" cy="640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2520"/>
              </a:lnSpc>
              <a:defRPr/>
            </a:pPr>
            <a:r>
              <a:rPr lang="en-US" sz="2400" kern="0" spc="-48">
                <a:solidFill>
                  <a:schemeClr val="tx2"/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 1</a:t>
            </a:r>
            <a:endParaRPr lang="en-US" sz="2400">
              <a:solidFill>
                <a:schemeClr val="tx2"/>
              </a:solidFill>
              <a:latin typeface="Calibri" panose="020F0502020204030204"/>
            </a:endParaRPr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D82F1E0A-C2E4-93D5-5898-27235115BEA4}"/>
              </a:ext>
            </a:extLst>
          </p:cNvPr>
          <p:cNvSpPr/>
          <p:nvPr/>
        </p:nvSpPr>
        <p:spPr>
          <a:xfrm>
            <a:off x="8600107" y="4927815"/>
            <a:ext cx="2609006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437"/>
              </a:lnSpc>
              <a:defRPr/>
            </a:pPr>
            <a:r>
              <a:rPr lang="en-US" sz="1200">
                <a:solidFill>
                  <a:srgbClr val="090909"/>
                </a:solidFill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ECDCA17F-80FB-9715-10F7-C03714BCE972}"/>
              </a:ext>
            </a:extLst>
          </p:cNvPr>
          <p:cNvSpPr/>
          <p:nvPr/>
        </p:nvSpPr>
        <p:spPr>
          <a:xfrm>
            <a:off x="4782174" y="4927815"/>
            <a:ext cx="2819883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437"/>
              </a:lnSpc>
              <a:defRPr/>
            </a:pPr>
            <a:r>
              <a:rPr lang="en-US" sz="1200">
                <a:solidFill>
                  <a:srgbClr val="090909"/>
                </a:solidFill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FACBDFE7-008D-B789-5E22-30FBBBAF8A31}"/>
              </a:ext>
            </a:extLst>
          </p:cNvPr>
          <p:cNvSpPr/>
          <p:nvPr/>
        </p:nvSpPr>
        <p:spPr>
          <a:xfrm>
            <a:off x="1078651" y="4927815"/>
            <a:ext cx="2541628" cy="14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437"/>
              </a:lnSpc>
              <a:defRPr/>
            </a:pPr>
            <a:r>
              <a:rPr lang="en-US" sz="1200">
                <a:solidFill>
                  <a:srgbClr val="090909"/>
                </a:solidFill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D46237-AA3A-1797-3BBC-D9D0BB207283}"/>
              </a:ext>
            </a:extLst>
          </p:cNvPr>
          <p:cNvCxnSpPr>
            <a:cxnSpLocks/>
          </p:cNvCxnSpPr>
          <p:nvPr/>
        </p:nvCxnSpPr>
        <p:spPr>
          <a:xfrm>
            <a:off x="4108933" y="2043953"/>
            <a:ext cx="0" cy="411108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DA6177-211A-1663-F3EB-87184C5DE13E}"/>
              </a:ext>
            </a:extLst>
          </p:cNvPr>
          <p:cNvCxnSpPr>
            <a:cxnSpLocks/>
          </p:cNvCxnSpPr>
          <p:nvPr/>
        </p:nvCxnSpPr>
        <p:spPr>
          <a:xfrm>
            <a:off x="7937874" y="2043953"/>
            <a:ext cx="0" cy="411108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9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50153" y="2907305"/>
            <a:ext cx="1904007" cy="426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48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5025133" y="4293619"/>
            <a:ext cx="1774582" cy="912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ts val="1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5" name="Text 2"/>
          <p:cNvSpPr/>
          <p:nvPr/>
        </p:nvSpPr>
        <p:spPr>
          <a:xfrm>
            <a:off x="5024207" y="2907306"/>
            <a:ext cx="2011680" cy="853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48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2799652" y="4293618"/>
            <a:ext cx="1774582" cy="912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ts val="1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7" name="Text 4"/>
          <p:cNvSpPr/>
          <p:nvPr/>
        </p:nvSpPr>
        <p:spPr>
          <a:xfrm>
            <a:off x="2798261" y="2919011"/>
            <a:ext cx="2011680" cy="853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48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2315" y="2907306"/>
            <a:ext cx="2011680" cy="853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48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0" descr="https://pitch-assets-ccb95893-de3f-4266-973c-20049231b248.s3.eu-west-1.amazonaws.com/35f1d9a3-be79-41bb-8b33-f01f69bff292?pitch-bytes=1256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93541" y="6155039"/>
            <a:ext cx="165217" cy="474559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476097" y="2907305"/>
            <a:ext cx="2011680" cy="426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-48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Topic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250614" y="4293619"/>
            <a:ext cx="1774583" cy="912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ts val="1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16" name="Text 12"/>
          <p:cNvSpPr/>
          <p:nvPr/>
        </p:nvSpPr>
        <p:spPr>
          <a:xfrm>
            <a:off x="9476097" y="4293618"/>
            <a:ext cx="1906984" cy="365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ts val="1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7E48372C-FCE4-D51C-DEFD-9AE7360320A6}"/>
              </a:ext>
            </a:extLst>
          </p:cNvPr>
          <p:cNvSpPr/>
          <p:nvPr/>
        </p:nvSpPr>
        <p:spPr>
          <a:xfrm>
            <a:off x="574171" y="4293619"/>
            <a:ext cx="1774582" cy="1123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ts val="1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1987C7FA-B366-C3EC-2F1B-E852C7DCB2C8}"/>
              </a:ext>
            </a:extLst>
          </p:cNvPr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121917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8">
            <a:extLst>
              <a:ext uri="{FF2B5EF4-FFF2-40B4-BE49-F238E27FC236}">
                <a16:creationId xmlns:a16="http://schemas.microsoft.com/office/drawing/2014/main" id="{4B7ECF20-A1A2-CF4C-2DE5-6E95091D4B1B}"/>
              </a:ext>
            </a:extLst>
          </p:cNvPr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121917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708DE7D1-E51D-09C3-81FD-611801A51D99}"/>
              </a:ext>
            </a:extLst>
          </p:cNvPr>
          <p:cNvSpPr/>
          <p:nvPr/>
        </p:nvSpPr>
        <p:spPr>
          <a:xfrm>
            <a:off x="766614" y="869201"/>
            <a:ext cx="10658772" cy="340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-48" normalizeH="0" baseline="0" noProof="0">
                <a:ln>
                  <a:noFill/>
                </a:ln>
                <a:solidFill>
                  <a:srgbClr val="090909">
                    <a:alpha val="49765"/>
                  </a:srgbClr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5 PART SLIDE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49765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8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1">
            <a:extLst>
              <a:ext uri="{FF2B5EF4-FFF2-40B4-BE49-F238E27FC236}">
                <a16:creationId xmlns:a16="http://schemas.microsoft.com/office/drawing/2014/main" id="{F95F582F-24DC-0591-CB38-439F7FDF9A45}"/>
              </a:ext>
            </a:extLst>
          </p:cNvPr>
          <p:cNvSpPr/>
          <p:nvPr/>
        </p:nvSpPr>
        <p:spPr>
          <a:xfrm>
            <a:off x="6244143" y="3259491"/>
            <a:ext cx="2571249" cy="1533706"/>
          </a:xfrm>
          <a:prstGeom prst="roundRect">
            <a:avLst>
              <a:gd name="adj" fmla="val -60219"/>
            </a:avLst>
          </a:prstGeom>
          <a:solidFill>
            <a:srgbClr val="FFFFFF"/>
          </a:solidFill>
          <a:ln w="5292">
            <a:solidFill>
              <a:srgbClr val="A19C9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Shape 1">
            <a:extLst>
              <a:ext uri="{FF2B5EF4-FFF2-40B4-BE49-F238E27FC236}">
                <a16:creationId xmlns:a16="http://schemas.microsoft.com/office/drawing/2014/main" id="{61997CC8-67E0-309D-0456-BF8E08A878F3}"/>
              </a:ext>
            </a:extLst>
          </p:cNvPr>
          <p:cNvSpPr/>
          <p:nvPr/>
        </p:nvSpPr>
        <p:spPr>
          <a:xfrm>
            <a:off x="3339535" y="3259491"/>
            <a:ext cx="2571249" cy="1533706"/>
          </a:xfrm>
          <a:prstGeom prst="roundRect">
            <a:avLst>
              <a:gd name="adj" fmla="val -60219"/>
            </a:avLst>
          </a:prstGeom>
          <a:solidFill>
            <a:srgbClr val="FFFFFF"/>
          </a:solidFill>
          <a:ln w="5292">
            <a:solidFill>
              <a:srgbClr val="A19C9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Shape 1">
            <a:extLst>
              <a:ext uri="{FF2B5EF4-FFF2-40B4-BE49-F238E27FC236}">
                <a16:creationId xmlns:a16="http://schemas.microsoft.com/office/drawing/2014/main" id="{DDF16CA8-1EBE-7EF5-CCC7-B817152673C9}"/>
              </a:ext>
            </a:extLst>
          </p:cNvPr>
          <p:cNvSpPr/>
          <p:nvPr/>
        </p:nvSpPr>
        <p:spPr>
          <a:xfrm>
            <a:off x="456197" y="3259491"/>
            <a:ext cx="2571249" cy="1533706"/>
          </a:xfrm>
          <a:prstGeom prst="roundRect">
            <a:avLst>
              <a:gd name="adj" fmla="val -60219"/>
            </a:avLst>
          </a:prstGeom>
          <a:solidFill>
            <a:srgbClr val="FFFFFF"/>
          </a:solidFill>
          <a:ln w="5292">
            <a:solidFill>
              <a:srgbClr val="A19C9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0" descr="https://pitch-assets-ccb95893-de3f-4266-973c-20049231b248.s3.eu-west-1.amazonaws.com/35f1d9a3-be79-41bb-8b33-f01f69bff292?pitch-bytes=12564&amp;pitch-content-type=image%2Fpng">
            <a:extLst>
              <a:ext uri="{FF2B5EF4-FFF2-40B4-BE49-F238E27FC236}">
                <a16:creationId xmlns:a16="http://schemas.microsoft.com/office/drawing/2014/main" id="{5CDAACA3-8251-CE26-ADFE-E8744EA2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93541" y="6155039"/>
            <a:ext cx="165217" cy="474559"/>
          </a:xfrm>
          <a:prstGeom prst="rect">
            <a:avLst/>
          </a:prstGeom>
          <a:ln>
            <a:noFill/>
          </a:ln>
        </p:spPr>
      </p:pic>
      <p:sp>
        <p:nvSpPr>
          <p:cNvPr id="32" name="Text 7">
            <a:extLst>
              <a:ext uri="{FF2B5EF4-FFF2-40B4-BE49-F238E27FC236}">
                <a16:creationId xmlns:a16="http://schemas.microsoft.com/office/drawing/2014/main" id="{169D6D48-EB8E-7117-2CB7-84DA9DB8DCED}"/>
              </a:ext>
            </a:extLst>
          </p:cNvPr>
          <p:cNvSpPr/>
          <p:nvPr/>
        </p:nvSpPr>
        <p:spPr>
          <a:xfrm>
            <a:off x="8382001" y="128779"/>
            <a:ext cx="349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defTabSz="1219170">
              <a:lnSpc>
                <a:spcPts val="1500"/>
              </a:lnSpc>
            </a:pPr>
            <a:r>
              <a:rPr lang="en-US" sz="1067" err="1">
                <a:solidFill>
                  <a:schemeClr val="tx1">
                    <a:lumMod val="85000"/>
                    <a:lumOff val="15000"/>
                  </a:scheme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www.goodsandservices.com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9CA44301-86AE-CFC9-FB4B-53A31A5B534F}"/>
              </a:ext>
            </a:extLst>
          </p:cNvPr>
          <p:cNvSpPr/>
          <p:nvPr/>
        </p:nvSpPr>
        <p:spPr>
          <a:xfrm>
            <a:off x="325057" y="128779"/>
            <a:ext cx="349245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>
              <a:lnSpc>
                <a:spcPts val="1500"/>
              </a:lnSpc>
            </a:pPr>
            <a:r>
              <a:rPr lang="en-US" sz="1067">
                <a:solidFill>
                  <a:schemeClr val="tx1">
                    <a:lumMod val="85000"/>
                    <a:lumOff val="15000"/>
                  </a:scheme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Title of Presentation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sp>
        <p:nvSpPr>
          <p:cNvPr id="34" name="Text 0">
            <a:extLst>
              <a:ext uri="{FF2B5EF4-FFF2-40B4-BE49-F238E27FC236}">
                <a16:creationId xmlns:a16="http://schemas.microsoft.com/office/drawing/2014/main" id="{C07BD134-E613-0D33-09D2-57365501B20B}"/>
              </a:ext>
            </a:extLst>
          </p:cNvPr>
          <p:cNvSpPr/>
          <p:nvPr/>
        </p:nvSpPr>
        <p:spPr>
          <a:xfrm>
            <a:off x="9135900" y="2744297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36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Step 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1">
            <a:extLst>
              <a:ext uri="{FF2B5EF4-FFF2-40B4-BE49-F238E27FC236}">
                <a16:creationId xmlns:a16="http://schemas.microsoft.com/office/drawing/2014/main" id="{D8B5F0E8-9245-FD9B-FE2A-34506EEAA7F5}"/>
              </a:ext>
            </a:extLst>
          </p:cNvPr>
          <p:cNvSpPr/>
          <p:nvPr/>
        </p:nvSpPr>
        <p:spPr>
          <a:xfrm>
            <a:off x="6241658" y="5012449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0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uisse Intl"/>
              <a:ea typeface="+mn-ea"/>
            </a:endParaRPr>
          </a:p>
        </p:txBody>
      </p:sp>
      <p:sp>
        <p:nvSpPr>
          <p:cNvPr id="46" name="Text 2">
            <a:extLst>
              <a:ext uri="{FF2B5EF4-FFF2-40B4-BE49-F238E27FC236}">
                <a16:creationId xmlns:a16="http://schemas.microsoft.com/office/drawing/2014/main" id="{9BADD13A-A54A-23B3-0DC5-0B76AEC9487C}"/>
              </a:ext>
            </a:extLst>
          </p:cNvPr>
          <p:cNvSpPr/>
          <p:nvPr/>
        </p:nvSpPr>
        <p:spPr>
          <a:xfrm>
            <a:off x="6237717" y="2744297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36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Step 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3">
            <a:extLst>
              <a:ext uri="{FF2B5EF4-FFF2-40B4-BE49-F238E27FC236}">
                <a16:creationId xmlns:a16="http://schemas.microsoft.com/office/drawing/2014/main" id="{04231D40-7F8C-571E-D0CA-938E62B77DB8}"/>
              </a:ext>
            </a:extLst>
          </p:cNvPr>
          <p:cNvSpPr/>
          <p:nvPr/>
        </p:nvSpPr>
        <p:spPr>
          <a:xfrm>
            <a:off x="3342663" y="5012447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0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uisse Intl"/>
              <a:ea typeface="+mn-ea"/>
            </a:endParaRPr>
          </a:p>
        </p:txBody>
      </p:sp>
      <p:sp>
        <p:nvSpPr>
          <p:cNvPr id="53" name="Text 4">
            <a:extLst>
              <a:ext uri="{FF2B5EF4-FFF2-40B4-BE49-F238E27FC236}">
                <a16:creationId xmlns:a16="http://schemas.microsoft.com/office/drawing/2014/main" id="{E3D95709-D654-71A7-0479-D9A575C9BDDC}"/>
              </a:ext>
            </a:extLst>
          </p:cNvPr>
          <p:cNvSpPr/>
          <p:nvPr/>
        </p:nvSpPr>
        <p:spPr>
          <a:xfrm>
            <a:off x="3339535" y="2744297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36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Step 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 5">
            <a:extLst>
              <a:ext uri="{FF2B5EF4-FFF2-40B4-BE49-F238E27FC236}">
                <a16:creationId xmlns:a16="http://schemas.microsoft.com/office/drawing/2014/main" id="{0F07B63C-978F-9EA1-B8CB-C6A40E24B356}"/>
              </a:ext>
            </a:extLst>
          </p:cNvPr>
          <p:cNvSpPr/>
          <p:nvPr/>
        </p:nvSpPr>
        <p:spPr>
          <a:xfrm>
            <a:off x="441353" y="2744297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36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Step 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11">
            <a:extLst>
              <a:ext uri="{FF2B5EF4-FFF2-40B4-BE49-F238E27FC236}">
                <a16:creationId xmlns:a16="http://schemas.microsoft.com/office/drawing/2014/main" id="{0970D6E7-C22A-1461-0646-8243721472FE}"/>
              </a:ext>
            </a:extLst>
          </p:cNvPr>
          <p:cNvSpPr/>
          <p:nvPr/>
        </p:nvSpPr>
        <p:spPr>
          <a:xfrm>
            <a:off x="9140654" y="5012449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0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uisse Intl"/>
              <a:ea typeface="+mn-ea"/>
            </a:endParaRPr>
          </a:p>
        </p:txBody>
      </p:sp>
      <p:sp>
        <p:nvSpPr>
          <p:cNvPr id="57" name="Text 13">
            <a:extLst>
              <a:ext uri="{FF2B5EF4-FFF2-40B4-BE49-F238E27FC236}">
                <a16:creationId xmlns:a16="http://schemas.microsoft.com/office/drawing/2014/main" id="{41C3D57B-9709-0DF5-170E-2A4CDEF37712}"/>
              </a:ext>
            </a:extLst>
          </p:cNvPr>
          <p:cNvSpPr/>
          <p:nvPr/>
        </p:nvSpPr>
        <p:spPr>
          <a:xfrm>
            <a:off x="2053339" y="2927177"/>
            <a:ext cx="871287" cy="0"/>
          </a:xfrm>
          <a:prstGeom prst="line">
            <a:avLst/>
          </a:prstGeom>
          <a:solidFill>
            <a:srgbClr val="F05024"/>
          </a:solidFill>
          <a:ln w="10583">
            <a:solidFill>
              <a:schemeClr val="accent1"/>
            </a:solidFill>
            <a:prstDash val="solid"/>
            <a:headEnd type="none"/>
            <a:tailEnd type="arrow"/>
          </a:ln>
        </p:spPr>
        <p:txBody>
          <a:bodyPr wrap="square" lIns="29100" tIns="1124" rIns="29100" bIns="1124" rtlCol="0" anchor="ctr"/>
          <a:lstStyle/>
          <a:p>
            <a:pPr marL="0" marR="0" lvl="0" indent="0" algn="ctr" defTabSz="914400" rtl="0" eaLnBrk="1" fontAlgn="auto" latinLnBrk="0" hangingPunct="1">
              <a:lnSpc>
                <a:spcPts val="129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14">
            <a:extLst>
              <a:ext uri="{FF2B5EF4-FFF2-40B4-BE49-F238E27FC236}">
                <a16:creationId xmlns:a16="http://schemas.microsoft.com/office/drawing/2014/main" id="{5FC7832E-0EBC-6858-5CB0-4804E5F69D28}"/>
              </a:ext>
            </a:extLst>
          </p:cNvPr>
          <p:cNvSpPr/>
          <p:nvPr/>
        </p:nvSpPr>
        <p:spPr>
          <a:xfrm>
            <a:off x="4688156" y="2927177"/>
            <a:ext cx="871287" cy="0"/>
          </a:xfrm>
          <a:prstGeom prst="line">
            <a:avLst/>
          </a:prstGeom>
          <a:solidFill>
            <a:srgbClr val="F05024"/>
          </a:solidFill>
          <a:ln w="10583">
            <a:solidFill>
              <a:schemeClr val="accent1"/>
            </a:solidFill>
            <a:prstDash val="solid"/>
            <a:headEnd type="none"/>
            <a:tailEnd type="arrow"/>
          </a:ln>
        </p:spPr>
        <p:txBody>
          <a:bodyPr wrap="square" lIns="29100" tIns="1124" rIns="29100" bIns="1124" rtlCol="0" anchor="ctr"/>
          <a:lstStyle/>
          <a:p>
            <a:pPr marL="0" marR="0" lvl="0" indent="0" algn="ctr" defTabSz="914400" rtl="0" eaLnBrk="1" fontAlgn="auto" latinLnBrk="0" hangingPunct="1">
              <a:lnSpc>
                <a:spcPts val="129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 15">
            <a:extLst>
              <a:ext uri="{FF2B5EF4-FFF2-40B4-BE49-F238E27FC236}">
                <a16:creationId xmlns:a16="http://schemas.microsoft.com/office/drawing/2014/main" id="{A3B5E008-CBC1-BDEA-1455-DD39BB6564B2}"/>
              </a:ext>
            </a:extLst>
          </p:cNvPr>
          <p:cNvSpPr/>
          <p:nvPr/>
        </p:nvSpPr>
        <p:spPr>
          <a:xfrm>
            <a:off x="7926750" y="2927177"/>
            <a:ext cx="871287" cy="0"/>
          </a:xfrm>
          <a:prstGeom prst="line">
            <a:avLst/>
          </a:prstGeom>
          <a:solidFill>
            <a:srgbClr val="F05024"/>
          </a:solidFill>
          <a:ln w="10583">
            <a:solidFill>
              <a:schemeClr val="accent1"/>
            </a:solidFill>
            <a:prstDash val="solid"/>
            <a:headEnd type="none"/>
            <a:tailEnd type="arrow"/>
          </a:ln>
        </p:spPr>
        <p:txBody>
          <a:bodyPr wrap="square" lIns="29100" tIns="1124" rIns="29100" bIns="1124" rtlCol="0" anchor="ctr"/>
          <a:lstStyle/>
          <a:p>
            <a:pPr marL="0" marR="0" lvl="0" indent="0" algn="ctr" defTabSz="914400" rtl="0" eaLnBrk="1" fontAlgn="auto" latinLnBrk="0" hangingPunct="1">
              <a:lnSpc>
                <a:spcPts val="129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 3">
            <a:extLst>
              <a:ext uri="{FF2B5EF4-FFF2-40B4-BE49-F238E27FC236}">
                <a16:creationId xmlns:a16="http://schemas.microsoft.com/office/drawing/2014/main" id="{4F965C2D-2C2D-7EC4-BF97-BBB5187B653C}"/>
              </a:ext>
            </a:extLst>
          </p:cNvPr>
          <p:cNvSpPr/>
          <p:nvPr/>
        </p:nvSpPr>
        <p:spPr>
          <a:xfrm>
            <a:off x="443668" y="5012449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0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uisse Intl"/>
                <a:ea typeface="Suisse Intl"/>
                <a:cs typeface="Suisse Intl" pitchFamily="34" charset="-120"/>
              </a:rPr>
              <a:t>Description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uisse Intl"/>
              <a:ea typeface="+mn-ea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8DB3605-EE81-2716-D63E-40203D9F5D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66"/>
          <a:stretch/>
        </p:blipFill>
        <p:spPr>
          <a:xfrm>
            <a:off x="3463564" y="3578562"/>
            <a:ext cx="2327564" cy="104641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535F567-C066-894B-A433-FCCE86232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43" y="3526243"/>
            <a:ext cx="2332217" cy="1046413"/>
          </a:xfrm>
          <a:prstGeom prst="rect">
            <a:avLst/>
          </a:prstGeom>
        </p:spPr>
      </p:pic>
      <p:sp>
        <p:nvSpPr>
          <p:cNvPr id="72" name="Shape 1">
            <a:extLst>
              <a:ext uri="{FF2B5EF4-FFF2-40B4-BE49-F238E27FC236}">
                <a16:creationId xmlns:a16="http://schemas.microsoft.com/office/drawing/2014/main" id="{ABC3F2FD-8CF7-3C3E-DB77-BF24C5970311}"/>
              </a:ext>
            </a:extLst>
          </p:cNvPr>
          <p:cNvSpPr/>
          <p:nvPr/>
        </p:nvSpPr>
        <p:spPr>
          <a:xfrm>
            <a:off x="9129981" y="3259491"/>
            <a:ext cx="2571249" cy="1533706"/>
          </a:xfrm>
          <a:prstGeom prst="roundRect">
            <a:avLst>
              <a:gd name="adj" fmla="val -60219"/>
            </a:avLst>
          </a:prstGeom>
          <a:solidFill>
            <a:srgbClr val="FFFFFF"/>
          </a:solidFill>
          <a:ln w="5292">
            <a:solidFill>
              <a:srgbClr val="A19C96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E0DAA6C-E515-D09C-FC01-A6399B84D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509" y="3402563"/>
            <a:ext cx="2324720" cy="1326217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00F1EC5-F73B-2807-3BDD-0FE8388D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38" y="3585327"/>
            <a:ext cx="2412123" cy="10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11">
            <a:extLst>
              <a:ext uri="{FF2B5EF4-FFF2-40B4-BE49-F238E27FC236}">
                <a16:creationId xmlns:a16="http://schemas.microsoft.com/office/drawing/2014/main" id="{3CC2251A-BAD8-647D-E6FC-7D5B73DF58C6}"/>
              </a:ext>
            </a:extLst>
          </p:cNvPr>
          <p:cNvSpPr/>
          <p:nvPr/>
        </p:nvSpPr>
        <p:spPr>
          <a:xfrm>
            <a:off x="919014" y="1021601"/>
            <a:ext cx="10658772" cy="340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1219170">
              <a:defRPr/>
            </a:pPr>
            <a:r>
              <a:rPr lang="en-US" sz="6600" kern="0" spc="-48">
                <a:solidFill>
                  <a:srgbClr val="090909">
                    <a:alpha val="49765"/>
                  </a:srgbClr>
                </a:solidFill>
                <a:latin typeface="Suisse Intl" pitchFamily="34" charset="0"/>
                <a:ea typeface="Suisse Intl" pitchFamily="34" charset="-122"/>
                <a:cs typeface="Suisse Intl" pitchFamily="34" charset="-120"/>
              </a:rPr>
              <a:t>PROCESS SLIDE</a:t>
            </a:r>
            <a:endParaRPr lang="en-US" sz="6600">
              <a:solidFill>
                <a:prstClr val="black">
                  <a:alpha val="49765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GOODS &amp; SERVICES - 2024">
      <a:dk1>
        <a:srgbClr val="000000"/>
      </a:dk1>
      <a:lt1>
        <a:srgbClr val="FFFFFF"/>
      </a:lt1>
      <a:dk2>
        <a:srgbClr val="1F1F1F"/>
      </a:dk2>
      <a:lt2>
        <a:srgbClr val="FCF8F0"/>
      </a:lt2>
      <a:accent1>
        <a:srgbClr val="FB6B38"/>
      </a:accent1>
      <a:accent2>
        <a:srgbClr val="52C8EB"/>
      </a:accent2>
      <a:accent3>
        <a:srgbClr val="FEDA38"/>
      </a:accent3>
      <a:accent4>
        <a:srgbClr val="30BB87"/>
      </a:accent4>
      <a:accent5>
        <a:srgbClr val="A09B96"/>
      </a:accent5>
      <a:accent6>
        <a:srgbClr val="FEB9A2"/>
      </a:accent6>
      <a:hlink>
        <a:srgbClr val="FB6B38"/>
      </a:hlink>
      <a:folHlink>
        <a:srgbClr val="FB6B3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GOODS &amp; SERVICES - 2024">
      <a:dk1>
        <a:srgbClr val="000000"/>
      </a:dk1>
      <a:lt1>
        <a:srgbClr val="FFFFFF"/>
      </a:lt1>
      <a:dk2>
        <a:srgbClr val="1F1F1F"/>
      </a:dk2>
      <a:lt2>
        <a:srgbClr val="FCF8F0"/>
      </a:lt2>
      <a:accent1>
        <a:srgbClr val="FB6B38"/>
      </a:accent1>
      <a:accent2>
        <a:srgbClr val="52C8EB"/>
      </a:accent2>
      <a:accent3>
        <a:srgbClr val="FEDA38"/>
      </a:accent3>
      <a:accent4>
        <a:srgbClr val="30BB87"/>
      </a:accent4>
      <a:accent5>
        <a:srgbClr val="A09B96"/>
      </a:accent5>
      <a:accent6>
        <a:srgbClr val="FEB9A2"/>
      </a:accent6>
      <a:hlink>
        <a:srgbClr val="FB6B38"/>
      </a:hlink>
      <a:folHlink>
        <a:srgbClr val="FB6B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GOODS &amp; SERVICES - 2024">
      <a:dk1>
        <a:srgbClr val="000000"/>
      </a:dk1>
      <a:lt1>
        <a:srgbClr val="FFFFFF"/>
      </a:lt1>
      <a:dk2>
        <a:srgbClr val="1F1F1F"/>
      </a:dk2>
      <a:lt2>
        <a:srgbClr val="FCF8F0"/>
      </a:lt2>
      <a:accent1>
        <a:srgbClr val="FB6B38"/>
      </a:accent1>
      <a:accent2>
        <a:srgbClr val="52C8EB"/>
      </a:accent2>
      <a:accent3>
        <a:srgbClr val="FEDA38"/>
      </a:accent3>
      <a:accent4>
        <a:srgbClr val="30BB87"/>
      </a:accent4>
      <a:accent5>
        <a:srgbClr val="A09B96"/>
      </a:accent5>
      <a:accent6>
        <a:srgbClr val="FEB9A2"/>
      </a:accent6>
      <a:hlink>
        <a:srgbClr val="FB6B38"/>
      </a:hlink>
      <a:folHlink>
        <a:srgbClr val="FB6B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5_Office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Gaspar Betancourt</dc:creator>
  <cp:revision>1</cp:revision>
  <dcterms:created xsi:type="dcterms:W3CDTF">2024-09-12T15:11:09Z</dcterms:created>
  <dcterms:modified xsi:type="dcterms:W3CDTF">2024-09-24T21:57:04Z</dcterms:modified>
</cp:coreProperties>
</file>